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CC6600"/>
    <a:srgbClr val="FF99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01A6-27CC-4018-9FF1-44DFB21D1DA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7435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2D5E-45FE-4D95-9AAD-49927422936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0122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9EFF-1F35-4C06-AA22-F317E0A472F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074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0959-8DF6-4B81-9A58-AABA3C95FE3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6106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CE27-7DAF-49D6-A0D5-8FB189434CD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161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72DF-A0D8-49D4-9990-7B284F1BFDF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3918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4AD7-2927-4322-B495-D3FD19A2C72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868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77A1-A6E7-4CEA-BA53-8F5E7A93CFF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3191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2E6B-04D4-4CB4-A0F4-B7E90CFD75D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93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CA9B-8894-4B3F-BED6-F171915A251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0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D467-8E75-4F41-9032-D00C60EDA50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8326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9042A8-6EBA-44F9-8987-D3DB4B273DE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ctrTitle"/>
          </p:nvPr>
        </p:nvSpPr>
        <p:spPr>
          <a:xfrm>
            <a:off x="323850" y="2214563"/>
            <a:ext cx="8421688" cy="230663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Comic Sans MS" pitchFamily="66" charset="0"/>
              </a:rPr>
              <a:t>Освещение работы </a:t>
            </a:r>
            <a:br>
              <a:rPr lang="ru-RU" altLang="ru-RU" sz="3600" b="1" smtClean="0">
                <a:latin typeface="Comic Sans MS" pitchFamily="66" charset="0"/>
              </a:rPr>
            </a:br>
            <a:r>
              <a:rPr lang="ru-RU" altLang="ru-RU" sz="3600" b="1" smtClean="0">
                <a:latin typeface="Comic Sans MS" pitchFamily="66" charset="0"/>
              </a:rPr>
              <a:t>МО и ВО «Ювентис» </a:t>
            </a:r>
            <a:br>
              <a:rPr lang="ru-RU" altLang="ru-RU" sz="3600" b="1" smtClean="0">
                <a:latin typeface="Comic Sans MS" pitchFamily="66" charset="0"/>
              </a:rPr>
            </a:br>
            <a:r>
              <a:rPr lang="ru-RU" altLang="ru-RU" sz="3600" b="1" smtClean="0">
                <a:latin typeface="Comic Sans MS" pitchFamily="66" charset="0"/>
              </a:rPr>
              <a:t>за 1 семестр 2016-2017 учебного года</a:t>
            </a:r>
            <a:endParaRPr lang="ru-RU" altLang="ru-RU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07088" y="0"/>
            <a:ext cx="2636912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16013" y="56435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Международный день студентов</a:t>
            </a:r>
            <a:endParaRPr lang="ru-RU" alt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в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634" y="285728"/>
            <a:ext cx="5038732" cy="254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кур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265" y="2786058"/>
            <a:ext cx="4643470" cy="288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16013" y="56435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Международный День отказа от курения</a:t>
            </a:r>
            <a:endParaRPr lang="ru-RU" alt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к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723" y="285728"/>
            <a:ext cx="421534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ку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779807"/>
            <a:ext cx="4214842" cy="279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650" y="5589588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Форум «Крепка семья – крепка Россия»</a:t>
            </a:r>
            <a:endParaRPr lang="ru-RU" alt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ол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7" y="214290"/>
            <a:ext cx="4470943" cy="295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ьб  ю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337" y="2780960"/>
            <a:ext cx="4470943" cy="29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650" y="5589588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Акция «Красная ленточка»</a:t>
            </a:r>
            <a:endParaRPr lang="ru-RU" alt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Содержимое 4" descr="1бав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8726"/>
            <a:ext cx="4038600" cy="299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j7az1K2bXp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64318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650" y="5589588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Акция «Забей»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 декабря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4038600" cy="300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 декр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698687"/>
            <a:ext cx="4038600" cy="30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57250" y="5589588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Акция «Не бойся говорить  о важном»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Содержимое 4" descr="1лд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437959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1олт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28" y="2714620"/>
            <a:ext cx="4471990" cy="295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57250" y="5589588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Чемпионат </a:t>
            </a:r>
            <a:r>
              <a:rPr lang="en-US" altLang="ru-RU" sz="3200" smtClean="0">
                <a:latin typeface="Comic Sans MS" pitchFamily="66" charset="0"/>
              </a:rPr>
              <a:t>World Skills Russia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ори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286280" cy="279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рмо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71744"/>
            <a:ext cx="4038600" cy="299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57250" y="5643563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Игровая программа </a:t>
            </a:r>
            <a:br>
              <a:rPr lang="ru-RU" altLang="ru-RU" sz="2800" smtClean="0">
                <a:latin typeface="Comic Sans MS" pitchFamily="66" charset="0"/>
              </a:rPr>
            </a:br>
            <a:r>
              <a:rPr lang="ru-RU" altLang="ru-RU" sz="2800" smtClean="0">
                <a:latin typeface="Comic Sans MS" pitchFamily="66" charset="0"/>
              </a:rPr>
              <a:t>в больнице им.Красного Креста</a:t>
            </a:r>
            <a:endParaRPr lang="ru-RU" alt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Содержимое 4" descr="yh85-gaCNy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6148"/>
            <a:ext cx="4360197" cy="290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qD16tRfwEw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325" y="2786058"/>
            <a:ext cx="428795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697538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День первокурсника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SzHpirmFA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415230" cy="2883698"/>
          </a:xfrm>
          <a:effectLst>
            <a:softEdge rad="112500"/>
          </a:effectLst>
        </p:spPr>
      </p:pic>
      <p:pic>
        <p:nvPicPr>
          <p:cNvPr id="7" name="Содержимое 5" descr="xPWFFN62U5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514" y="2643182"/>
            <a:ext cx="441742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5688013"/>
            <a:ext cx="8447088" cy="9810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День солидарности в борьбе с терроризмом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JTtMjTfIz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254772" cy="2812138"/>
          </a:xfrm>
          <a:effectLst>
            <a:softEdge rad="112500"/>
          </a:effectLst>
        </p:spPr>
      </p:pic>
      <p:pic>
        <p:nvPicPr>
          <p:cNvPr id="7" name="Содержимое 5" descr="м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0106" y="2786058"/>
            <a:ext cx="4366736" cy="285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661025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Презентация деятельности </a:t>
            </a:r>
            <a:br>
              <a:rPr lang="ru-RU" altLang="ru-RU" sz="2800" smtClean="0">
                <a:latin typeface="Comic Sans MS" pitchFamily="66" charset="0"/>
              </a:rPr>
            </a:br>
            <a:r>
              <a:rPr lang="ru-RU" altLang="ru-RU" sz="2800" smtClean="0">
                <a:latin typeface="Comic Sans MS" pitchFamily="66" charset="0"/>
              </a:rPr>
              <a:t>дополнительного образования КПК</a:t>
            </a:r>
            <a:endParaRPr lang="ru-RU" alt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Содержимое 4" descr="до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143404" cy="2761190"/>
          </a:xfrm>
          <a:effectLst>
            <a:softEdge rad="112500"/>
          </a:effectLst>
        </p:spPr>
      </p:pic>
      <p:pic>
        <p:nvPicPr>
          <p:cNvPr id="10" name="Содержимое 5" descr="допо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571744"/>
            <a:ext cx="4360197" cy="290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6013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Акция «Я за мир»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N_6wAUFA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4038600" cy="265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ми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4038600" cy="265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Акция «Дарю тебе сердце»</a:t>
            </a:r>
            <a:endParaRPr lang="ru-RU" alt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Содержимое 4" descr="vtFcaJaC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2148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5" descr="1 дека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663274"/>
            <a:ext cx="4110038" cy="295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758950" y="5949950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Comic Sans MS" pitchFamily="66" charset="0"/>
              </a:rPr>
              <a:t>Концерт ко Дню учителя</a:t>
            </a:r>
            <a:endParaRPr lang="ru-RU" altLang="ru-RU" sz="32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Содержимое 4" descr="лд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98" y="1645861"/>
            <a:ext cx="4038600" cy="266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пвпв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34524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28688" y="5643563"/>
            <a:ext cx="8589962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Посвящение в МО и ВО «Ювентис»</a:t>
            </a:r>
            <a:endParaRPr lang="ru-RU" altLang="ru-RU" sz="28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Содержимое 4" descr="Ygh3lQqj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478218" cy="291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r_ASNjccX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1544" y="2786058"/>
            <a:ext cx="4366736" cy="285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450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</a:rPr>
              <a:t>Акция «Протяни лапу помощи»</a:t>
            </a:r>
          </a:p>
        </p:txBody>
      </p:sp>
      <p:pic>
        <p:nvPicPr>
          <p:cNvPr id="6" name="Содержимое 4" descr="nIpOdO7dq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038600" cy="405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yj90sduGq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3766456" cy="395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81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Diseño predeterminado</vt:lpstr>
      <vt:lpstr>Освещение работы  МО и ВО «Ювентис»  за 1 семестр 2016-2017 учебного года</vt:lpstr>
      <vt:lpstr>День первокурсника</vt:lpstr>
      <vt:lpstr>День солидарности в борьбе с терроризмом</vt:lpstr>
      <vt:lpstr>Презентация деятельности  дополнительного образования КПК</vt:lpstr>
      <vt:lpstr>Акция «Я за мир»</vt:lpstr>
      <vt:lpstr>Акция «Дарю тебе сердце»</vt:lpstr>
      <vt:lpstr>Презентация PowerPoint</vt:lpstr>
      <vt:lpstr>Посвящение в МО и ВО «Ювентис»</vt:lpstr>
      <vt:lpstr>Акция «Протяни лапу помощи»</vt:lpstr>
      <vt:lpstr>Международный день студентов</vt:lpstr>
      <vt:lpstr>Международный День отказа от курения</vt:lpstr>
      <vt:lpstr>Форум «Крепка семья – крепка Россия»</vt:lpstr>
      <vt:lpstr>Акция «Красная ленточка»</vt:lpstr>
      <vt:lpstr>Акция «Забей»</vt:lpstr>
      <vt:lpstr>Акция «Не бойся говорить  о важном»</vt:lpstr>
      <vt:lpstr>Чемпионат World Skills Russia</vt:lpstr>
      <vt:lpstr>Игровая программа  в больнице им.Красного Креста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Учитель</cp:lastModifiedBy>
  <cp:revision>554</cp:revision>
  <dcterms:created xsi:type="dcterms:W3CDTF">2010-05-23T14:28:12Z</dcterms:created>
  <dcterms:modified xsi:type="dcterms:W3CDTF">2017-03-03T08:32:03Z</dcterms:modified>
</cp:coreProperties>
</file>